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588" autoAdjust="0"/>
  </p:normalViewPr>
  <p:slideViewPr>
    <p:cSldViewPr snapToGrid="0">
      <p:cViewPr varScale="1">
        <p:scale>
          <a:sx n="80" d="100"/>
          <a:sy n="80" d="100"/>
        </p:scale>
        <p:origin x="17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0F6AB-325C-41B3-A917-4589171D8DB1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B98E-0A49-4ECA-B5D5-9733E157B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9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、泰坦在宇宙各个星球建立秩序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、扭曲虚空恶魔破坏泰坦建造的秩序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8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、泰坦留下萨格拉斯守护秩序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、萨格拉斯堕落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、萨格拉斯释放了恶魔囚犯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、恶魔们宣誓效忠萨格拉斯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1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、泰坦来到艾泽拉斯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、创造了无机生物和元龙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、泰坦离开艾泽拉斯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7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精神控制</a:t>
            </a:r>
            <a:endParaRPr lang="en-US" altLang="zh-CN" dirty="0" smtClean="0"/>
          </a:p>
          <a:p>
            <a:r>
              <a:rPr lang="zh-CN" altLang="en-US" dirty="0" smtClean="0"/>
              <a:t>血肉诅咒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、克苏恩，安其拉神殿，千眼之兽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、尤格萨隆，奥杜尔，千喉之兽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、涅扎斯，未出现，厄祖玛特，耐普图隆，死亡之翼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、亚煞极，已死，怒之煞，亚煞极之心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泰坦发现上古之神，打败了上古之神，将上古之神封印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8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泰坦留下的守护者赋予五巨龙神力：红龙生命，蓝龙魔法，绿龙梦境，青铜龙时光，黑龙力量。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9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巨魔建立帝国：中部的阿曼尼，南部的古拉巴什，北部的祖达克。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5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1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5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A6D05E1-F1B7-4BD6-8893-D77C00A82F5E}" type="datetimeFigureOut">
              <a:rPr lang="zh-CN" altLang="en-US" smtClean="0"/>
              <a:pPr/>
              <a:t>2015/7/7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9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创世之初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816100"/>
            <a:ext cx="6350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萨格拉斯的背叛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456198"/>
            <a:ext cx="6350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艾泽拉斯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9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上古之神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52863" y="1816768"/>
            <a:ext cx="5462337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克苏恩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尤格萨隆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涅扎斯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亚</a:t>
            </a:r>
            <a:r>
              <a:rPr lang="zh-CN" altLang="en-US" dirty="0"/>
              <a:t>煞极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68" y="917102"/>
            <a:ext cx="7524790" cy="4948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3" y="1690688"/>
            <a:ext cx="5715000" cy="285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26" y="1690688"/>
            <a:ext cx="5715000" cy="285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76350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守护巨龙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8" y="88191"/>
            <a:ext cx="2381582" cy="3391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51" y="107243"/>
            <a:ext cx="2381582" cy="33723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44" y="107243"/>
            <a:ext cx="2381582" cy="3372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49" y="3438048"/>
            <a:ext cx="2381582" cy="3391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22" y="3438048"/>
            <a:ext cx="238158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吃饭睡觉打巨魔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3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231</Words>
  <Application>Microsoft Office PowerPoint</Application>
  <PresentationFormat>宽屏</PresentationFormat>
  <Paragraphs>35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创世之初</vt:lpstr>
      <vt:lpstr>萨格拉斯的背叛</vt:lpstr>
      <vt:lpstr>艾泽拉斯</vt:lpstr>
      <vt:lpstr>上古之神</vt:lpstr>
      <vt:lpstr>守护巨龙</vt:lpstr>
      <vt:lpstr>吃饭睡觉打巨魔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jarvisjiang(江杰)</dc:creator>
  <cp:lastModifiedBy>Jarvis Jiang</cp:lastModifiedBy>
  <cp:revision>20</cp:revision>
  <dcterms:created xsi:type="dcterms:W3CDTF">2015-06-23T10:54:31Z</dcterms:created>
  <dcterms:modified xsi:type="dcterms:W3CDTF">2015-07-07T15:13:41Z</dcterms:modified>
</cp:coreProperties>
</file>